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235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60647-AD8F-4530-82F7-A3353CEA420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27C9-5B84-49B5-82DF-2B66637F7D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27C9-5B84-49B5-82DF-2B66637F7D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3.jpeg"/><Relationship Id="rId5" Type="http://schemas.openxmlformats.org/officeDocument/2006/relationships/image" Target="../media/image8.jpeg"/><Relationship Id="rId10" Type="http://schemas.openxmlformats.org/officeDocument/2006/relationships/image" Target="../media/image5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avodok - 19382 шт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" y="0"/>
            <a:ext cx="9137668" cy="6858000"/>
          </a:xfrm>
          <a:prstGeom prst="rect">
            <a:avLst/>
          </a:prstGeom>
        </p:spPr>
      </p:pic>
      <p:pic>
        <p:nvPicPr>
          <p:cNvPr id="6" name="Picture 5" descr="D:\!ОТДЕЛ\РАБОТЫ\2013\06 доклад кобзева на заседении кчс шуберское\Шуберское\Шуберское 02,04,2013\P11106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413017"/>
            <a:ext cx="2362200" cy="144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 descr="C:\Users\Belyaev\Desktop\Фото\Рисунок1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514600" y="5410201"/>
            <a:ext cx="2362200" cy="144779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1" y="0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Рисунок 20" descr="капл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085147">
            <a:off x="7768183" y="1515733"/>
            <a:ext cx="527912" cy="932301"/>
          </a:xfrm>
          <a:prstGeom prst="rect">
            <a:avLst/>
          </a:prstGeom>
        </p:spPr>
      </p:pic>
      <p:pic>
        <p:nvPicPr>
          <p:cNvPr id="22" name="Рисунок 21" descr="капли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29600" y="914400"/>
            <a:ext cx="914400" cy="785308"/>
          </a:xfrm>
          <a:prstGeom prst="rect">
            <a:avLst/>
          </a:prstGeom>
        </p:spPr>
      </p:pic>
      <p:pic>
        <p:nvPicPr>
          <p:cNvPr id="23" name="Рисунок 22" descr="капл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330373">
            <a:off x="7284811" y="301869"/>
            <a:ext cx="619125" cy="109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953000"/>
            <a:ext cx="975986" cy="838200"/>
          </a:xfrm>
          <a:prstGeom prst="rect">
            <a:avLst/>
          </a:prstGeom>
        </p:spPr>
      </p:pic>
      <p:pic>
        <p:nvPicPr>
          <p:cNvPr id="16" name="Рисунок 15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28053">
            <a:off x="7125338" y="2473211"/>
            <a:ext cx="933450" cy="9429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8842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ТЕЛЕФОНЫ </a:t>
            </a:r>
            <a:br>
              <a:rPr lang="ru-RU" sz="2000" b="1" u="sng" dirty="0" smtClean="0">
                <a:solidFill>
                  <a:srgbClr val="FF0000"/>
                </a:solidFill>
              </a:rPr>
            </a:br>
            <a:r>
              <a:rPr lang="ru-RU" sz="2000" b="1" u="sng" dirty="0" smtClean="0">
                <a:solidFill>
                  <a:srgbClr val="FF0000"/>
                </a:solidFill>
              </a:rPr>
              <a:t>ЭКСТРЕННОГО РЕАГИРОВАНИЯ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890" y="838200"/>
            <a:ext cx="8229600" cy="60198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ЕДДС района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8/47348/30679</a:t>
            </a:r>
            <a:endParaRPr lang="ru-RU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Единая служба спасения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Скорая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</a:p>
          <a:p>
            <a:pPr algn="ctr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8/47348/40490, 40498, 89202140599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сбора для эвакуации находится по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адресу: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Воронежская область, Грибановский район, </a:t>
            </a:r>
          </a:p>
          <a:p>
            <a:pPr algn="ctr">
              <a:buNone/>
            </a:pP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с.Нижний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Карачан, ул. Советская, д.10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</a:t>
            </a:r>
            <a:endParaRPr lang="ru-RU" sz="1800" dirty="0" smtClean="0">
              <a:solidFill>
                <a:srgbClr val="7A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A0000"/>
                </a:solidFill>
              </a:rPr>
              <a:t>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7A0000"/>
                </a:solidFill>
              </a:rPr>
              <a:t>                                                        </a:t>
            </a:r>
            <a:r>
              <a:rPr lang="ru-RU" sz="2000" b="1" dirty="0" smtClean="0">
                <a:solidFill>
                  <a:srgbClr val="7A0000"/>
                </a:solidFill>
              </a:rPr>
              <a:t>  </a:t>
            </a:r>
            <a:endParaRPr lang="ru-RU" dirty="0"/>
          </a:p>
        </p:txBody>
      </p:sp>
      <p:pic>
        <p:nvPicPr>
          <p:cNvPr id="4" name="Рисунок 3" descr="МАШИ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5726" y="1454054"/>
            <a:ext cx="1460475" cy="831946"/>
          </a:xfrm>
          <a:prstGeom prst="rect">
            <a:avLst/>
          </a:prstGeom>
        </p:spPr>
      </p:pic>
      <p:pic>
        <p:nvPicPr>
          <p:cNvPr id="5" name="Рисунок 4" descr="МАШИН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940420"/>
            <a:ext cx="1600200" cy="1326996"/>
          </a:xfrm>
          <a:prstGeom prst="rect">
            <a:avLst/>
          </a:prstGeom>
        </p:spPr>
      </p:pic>
      <p:pic>
        <p:nvPicPr>
          <p:cNvPr id="6" name="Рисунок 5" descr="1895_qXst889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152400"/>
            <a:ext cx="1905000" cy="1125416"/>
          </a:xfrm>
          <a:prstGeom prst="rect">
            <a:avLst/>
          </a:prstGeom>
        </p:spPr>
      </p:pic>
      <p:pic>
        <p:nvPicPr>
          <p:cNvPr id="8" name="Рисунок 7" descr="navodnenie_debloki_osnov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1539" y="3993322"/>
            <a:ext cx="3276600" cy="1645282"/>
          </a:xfrm>
          <a:prstGeom prst="rect">
            <a:avLst/>
          </a:prstGeom>
        </p:spPr>
      </p:pic>
      <p:pic>
        <p:nvPicPr>
          <p:cNvPr id="9" name="Рисунок 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295400" cy="1071790"/>
          </a:xfrm>
          <a:prstGeom prst="rect">
            <a:avLst/>
          </a:prstGeom>
        </p:spPr>
      </p:pic>
      <p:pic>
        <p:nvPicPr>
          <p:cNvPr id="10" name="Рисунок 9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52400"/>
            <a:ext cx="609600" cy="615820"/>
          </a:xfrm>
          <a:prstGeom prst="rect">
            <a:avLst/>
          </a:prstGeom>
        </p:spPr>
      </p:pic>
      <p:pic>
        <p:nvPicPr>
          <p:cNvPr id="11" name="Рисунок 10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92509" y="730206"/>
            <a:ext cx="685800" cy="692797"/>
          </a:xfrm>
          <a:prstGeom prst="rect">
            <a:avLst/>
          </a:prstGeom>
        </p:spPr>
      </p:pic>
      <p:pic>
        <p:nvPicPr>
          <p:cNvPr id="12" name="Рисунок 11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4262241">
            <a:off x="80928" y="5735715"/>
            <a:ext cx="1066800" cy="932611"/>
          </a:xfrm>
          <a:prstGeom prst="rect">
            <a:avLst/>
          </a:prstGeom>
        </p:spPr>
      </p:pic>
      <p:pic>
        <p:nvPicPr>
          <p:cNvPr id="14" name="Рисунок 13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7200" y="3136123"/>
            <a:ext cx="619125" cy="809625"/>
          </a:xfrm>
          <a:prstGeom prst="rect">
            <a:avLst/>
          </a:prstGeom>
        </p:spPr>
      </p:pic>
      <p:pic>
        <p:nvPicPr>
          <p:cNvPr id="15" name="Рисунок 14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1600200"/>
            <a:ext cx="975986" cy="685800"/>
          </a:xfrm>
          <a:prstGeom prst="rect">
            <a:avLst/>
          </a:prstGeom>
        </p:spPr>
      </p:pic>
      <p:pic>
        <p:nvPicPr>
          <p:cNvPr id="17" name="Рисунок 16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436988">
            <a:off x="7482238" y="6036591"/>
            <a:ext cx="723530" cy="634777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 rot="10800000" flipV="1">
            <a:off x="457200" y="5566446"/>
            <a:ext cx="8458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Дополнительную информацию по вопросам безопасности жизнедеятельности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получить на сайтах ГУ МЧС России по Воронежской области: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36.</a:t>
            </a:r>
            <a:r>
              <a:rPr lang="en-US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mchs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казенного учреждения Воронежской области «Гражданская оборона, защита населения и пожарная безопасность Воронежской области»: </a:t>
            </a:r>
            <a:r>
              <a:rPr lang="en-US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kuvogo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Рисунок 2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9609587">
            <a:off x="7700929" y="3923474"/>
            <a:ext cx="1066800" cy="932611"/>
          </a:xfrm>
          <a:prstGeom prst="rect">
            <a:avLst/>
          </a:prstGeom>
        </p:spPr>
      </p:pic>
      <p:pic>
        <p:nvPicPr>
          <p:cNvPr id="31" name="Рисунок 30" descr="1895_qXst889d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40339" y="3951220"/>
            <a:ext cx="3429000" cy="1687384"/>
          </a:xfrm>
          <a:prstGeom prst="rect">
            <a:avLst/>
          </a:prstGeom>
        </p:spPr>
      </p:pic>
      <p:pic>
        <p:nvPicPr>
          <p:cNvPr id="32" name="Рисунок 31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4645724" y="4052465"/>
            <a:ext cx="619125" cy="809625"/>
          </a:xfrm>
          <a:prstGeom prst="rect">
            <a:avLst/>
          </a:prstGeom>
        </p:spPr>
      </p:pic>
      <p:pic>
        <p:nvPicPr>
          <p:cNvPr id="33" name="Рисунок 32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3628199" y="4437276"/>
            <a:ext cx="6191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90</Words>
  <Application>Microsoft Office PowerPoint</Application>
  <PresentationFormat>Экран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ТЕЛЕФОНЫ  ЭКСТРЕННОГО РЕАГИРОВАНИЯ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54</cp:revision>
  <dcterms:modified xsi:type="dcterms:W3CDTF">2021-02-05T08:21:14Z</dcterms:modified>
</cp:coreProperties>
</file>